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handoutMasterIdLst>
    <p:handoutMasterId r:id="rId9"/>
  </p:handoutMasterIdLst>
  <p:sldIdLst>
    <p:sldId id="305" r:id="rId2"/>
    <p:sldId id="306" r:id="rId3"/>
    <p:sldId id="307" r:id="rId4"/>
    <p:sldId id="308" r:id="rId5"/>
    <p:sldId id="310" r:id="rId6"/>
    <p:sldId id="309" r:id="rId7"/>
  </p:sldIdLst>
  <p:sldSz cx="9144000" cy="6858000" type="screen4x3"/>
  <p:notesSz cx="6797675" cy="9926638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271" autoAdjust="0"/>
    <p:restoredTop sz="90929"/>
  </p:normalViewPr>
  <p:slideViewPr>
    <p:cSldViewPr>
      <p:cViewPr varScale="1">
        <p:scale>
          <a:sx n="77" d="100"/>
          <a:sy n="77" d="100"/>
        </p:scale>
        <p:origin x="-54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806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0703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806" y="9430703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806D370-A954-401C-9D72-6443F78B9244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7937640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0222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327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2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2" y="4715351"/>
            <a:ext cx="5438773" cy="44665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9118"/>
            <a:ext cx="2945871" cy="4959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0222" y="9429118"/>
            <a:ext cx="2945871" cy="4959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2E6279B-B219-4915-9EB6-0D19CBC3DC9E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1598019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098EB14-192E-4FAC-8A50-1F09D228FD2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4144873-E274-4898-883B-59964CFD786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56F49-25F7-4861-BDC0-9FA167A56FB3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0836E0-B570-45ED-8DFC-19E462329E3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4FCB58-4ADD-42B5-9224-F7EDDF535F61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E19B7A8-DEF8-433B-9A17-98522F40675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1192D9-6C32-466C-A4D1-BAFA8FB2D47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0FD35AD-DF3F-414C-978C-73A71018A64F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A7F1D9-8947-43B4-91E5-6E915A084B3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95C3437-3489-4E4F-ACC3-121AC72CB3A8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85B9135-E22D-41F8-957B-ED3D2EBDE92E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dirty="0" smtClean="0"/>
              <a:t>Click to edit Master text styles</a:t>
            </a:r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0D74D76-8823-4583-AA28-36916BAF205B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/>
              <a:t>T</a:t>
            </a:r>
            <a:r>
              <a:rPr lang="en-US" sz="3600" dirty="0" smtClean="0"/>
              <a:t>he </a:t>
            </a:r>
            <a:r>
              <a:rPr lang="en-US" sz="3600" dirty="0" smtClean="0"/>
              <a:t>importance of project management techniques when creating an information solution.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They enable the project to be planned and deadlines to be set. 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This allows the managers to monitor the project and make alterations &amp; adjustments when required.</a:t>
            </a: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Assessing the project plan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6727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As it is very rare for a project to run completely to plan modifications are needed to be made on an ongoing basis to reflect reality.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In the case of the SAT this will mean adjusting the Gantt chart as we go.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This may mean changing the schedule or reallocating resources as the situation requires.</a:t>
            </a: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Assessing the project plan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8932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 project plan may need to be annotated to explain reasons for changes to task schedules or resourcing priorities.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This will help inform all team members of any changes as well as assist in planning future projects.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Assessing the project plan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75209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340768"/>
            <a:ext cx="8352928" cy="3816424"/>
          </a:xfrm>
        </p:spPr>
        <p:txBody>
          <a:bodyPr>
            <a:normAutofit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/>
              <a:t>A </a:t>
            </a:r>
            <a:r>
              <a:rPr lang="en-US" sz="3600" b="1" dirty="0"/>
              <a:t>project log</a:t>
            </a:r>
            <a:r>
              <a:rPr lang="en-US" sz="3600" dirty="0"/>
              <a:t> can be maintained as a record of progress and to </a:t>
            </a:r>
            <a:r>
              <a:rPr lang="en-US" sz="3600" dirty="0" smtClean="0"/>
              <a:t>keep track of project tasks. This will assist in managing the project efficiently (see p. 226).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You will be required to keep a project log throughout the SAT.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Assessing the project plan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14376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340768"/>
            <a:ext cx="8352928" cy="5184576"/>
          </a:xfrm>
        </p:spPr>
        <p:txBody>
          <a:bodyPr>
            <a:normAutofit fontScale="92500"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Due to the time and effort put into completing a project it is important that the project plans are evaluated afterwards to assess how effective the planning was.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Lessons learnt can be used in future planning situations. For example did the adjustments made along the way assist in the effective management of the project?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Assessing the project plan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6737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340768"/>
            <a:ext cx="8352928" cy="4968552"/>
          </a:xfrm>
        </p:spPr>
        <p:txBody>
          <a:bodyPr>
            <a:normAutofit fontScale="92500"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Areas that could be assessed include: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Was the original plan complete (were all tasks and required resources included)?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Was the Gantt chart easy to maintain and easy to read?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Was the original sequencing, time allocations and dependencies correct?</a:t>
            </a:r>
          </a:p>
          <a:p>
            <a:pPr marL="571500" indent="-571500">
              <a:spcAft>
                <a:spcPts val="1200"/>
              </a:spcAft>
            </a:pP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Assessing the project plan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02225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2651</TotalTime>
  <Words>309</Words>
  <Application>Microsoft Office PowerPoint</Application>
  <PresentationFormat>On-screen Show (4:3)</PresentationFormat>
  <Paragraphs>22</Paragraphs>
  <Slides>6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Concourse</vt:lpstr>
      <vt:lpstr>Assessing the project plan</vt:lpstr>
      <vt:lpstr>Assessing the project plan</vt:lpstr>
      <vt:lpstr>Assessing the project plan</vt:lpstr>
      <vt:lpstr>Assessing the project plan</vt:lpstr>
      <vt:lpstr>Assessing the project plan</vt:lpstr>
      <vt:lpstr>Assessing the project plan</vt:lpstr>
    </vt:vector>
  </TitlesOfParts>
  <Company>Department of Education Employment and Training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 Development Life Cycle</dc:title>
  <dc:creator>KB</dc:creator>
  <cp:lastModifiedBy>Baird, Kelvin G</cp:lastModifiedBy>
  <cp:revision>246</cp:revision>
  <cp:lastPrinted>2017-01-12T04:32:15Z</cp:lastPrinted>
  <dcterms:created xsi:type="dcterms:W3CDTF">2003-10-07T23:42:24Z</dcterms:created>
  <dcterms:modified xsi:type="dcterms:W3CDTF">2017-01-12T04:32:19Z</dcterms:modified>
</cp:coreProperties>
</file>

<file path=docProps/thumbnail.jpeg>
</file>